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08" autoAdjust="0"/>
    <p:restoredTop sz="79771" autoAdjust="0"/>
  </p:normalViewPr>
  <p:slideViewPr>
    <p:cSldViewPr snapToGrid="0">
      <p:cViewPr varScale="1">
        <p:scale>
          <a:sx n="89" d="100"/>
          <a:sy n="89" d="100"/>
        </p:scale>
        <p:origin x="328" y="168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</a:t>
            </a:r>
            <a:r>
              <a:rPr lang="en-US" dirty="0" err="1"/>
              <a:t>Config</a:t>
            </a:r>
            <a:r>
              <a:rPr lang="en-US" dirty="0"/>
              <a:t> Variable</a:t>
            </a:r>
            <a:r>
              <a:rPr lang="en-US"/>
              <a:t>, “CONTACTS_ACCOUNT_</a:t>
            </a:r>
            <a:r>
              <a:rPr lang="en-US" dirty="0"/>
              <a:t>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27" y="372263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and Email Username/Password button (you’ll receive an email with values you’ll need for the next slide)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42542</TotalTime>
  <Words>799</Words>
  <Application>Microsoft Macintosh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Microsoft Office User</cp:lastModifiedBy>
  <cp:revision>2852</cp:revision>
  <cp:lastPrinted>2014-09-29T18:29:00Z</cp:lastPrinted>
  <dcterms:created xsi:type="dcterms:W3CDTF">2014-09-29T18:28:17Z</dcterms:created>
  <dcterms:modified xsi:type="dcterms:W3CDTF">2019-06-03T15:12:53Z</dcterms:modified>
  <cp:category/>
</cp:coreProperties>
</file>